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0" r:id="rId2"/>
    <p:sldId id="263" r:id="rId3"/>
    <p:sldId id="265" r:id="rId4"/>
    <p:sldId id="264" r:id="rId5"/>
    <p:sldId id="262" r:id="rId6"/>
    <p:sldId id="257" r:id="rId7"/>
    <p:sldId id="256" r:id="rId8"/>
    <p:sldId id="259" r:id="rId9"/>
    <p:sldId id="258" r:id="rId10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 autoAdjust="0"/>
    <p:restoredTop sz="91457" autoAdjust="0"/>
  </p:normalViewPr>
  <p:slideViewPr>
    <p:cSldViewPr snapToGrid="0">
      <p:cViewPr>
        <p:scale>
          <a:sx n="66" d="100"/>
          <a:sy n="66" d="100"/>
        </p:scale>
        <p:origin x="1672" y="-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77F6-23F5-417D-9CAC-5D2013F72085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F8A4-D14B-4539-92CC-EA9C157D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 GROUPED</a:t>
            </a:r>
          </a:p>
          <a:p>
            <a:r>
              <a:rPr lang="en-US" dirty="0"/>
              <a:t>Median 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4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8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47B-BC77-4AF1-A662-B8819E434288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466330" y="171450"/>
            <a:ext cx="6791720" cy="885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2055627"/>
            <a:ext cx="6686721" cy="6906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551EF909-C792-47F4-B808-EB93B014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18" y="2394585"/>
            <a:ext cx="2653367" cy="2653367"/>
          </a:xfrm>
          <a:prstGeom prst="rect">
            <a:avLst/>
          </a:prstGeom>
        </p:spPr>
      </p:pic>
      <p:pic>
        <p:nvPicPr>
          <p:cNvPr id="20" name="Picture 19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2BC5125-46A4-4163-BF4D-6E1CE3F51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08" y="2404235"/>
            <a:ext cx="2653367" cy="2653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94A3DB-B4B0-4B53-BD55-B542399ABAB2}"/>
              </a:ext>
            </a:extLst>
          </p:cNvPr>
          <p:cNvSpPr/>
          <p:nvPr/>
        </p:nvSpPr>
        <p:spPr>
          <a:xfrm>
            <a:off x="1538239" y="7721551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220496"/>
            <a:ext cx="6686721" cy="17916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98806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315550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333914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322657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6896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871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5032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103450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54441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715602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710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61725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45799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51178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62317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535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13254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46873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49289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4302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190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226299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68868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101503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47167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124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474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8841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312557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</a:t>
            </a:r>
            <a:r>
              <a:rPr lang="en-US" sz="1000"/>
              <a:t>= 8828)</a:t>
            </a:r>
            <a:endParaRPr lang="en-US" sz="1000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526653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512611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500225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68868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30368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99579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99579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99701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802615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164381" y="2105185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815713" y="2109562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229598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493875" y="5399513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491727" y="651159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498048" y="763646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7A6C-5935-489C-BD6F-1BF7A23FC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91" y="2905372"/>
            <a:ext cx="714036" cy="1069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C8A39D-293E-441A-850A-E615EB8D7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161" y="5520004"/>
            <a:ext cx="1042897" cy="554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6E161-2772-4DDD-BDEC-2D6BC1282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133" y="6525557"/>
            <a:ext cx="1920072" cy="922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AB33D-CEF4-471B-95C9-5825F553413F}"/>
              </a:ext>
            </a:extLst>
          </p:cNvPr>
          <p:cNvSpPr txBox="1"/>
          <p:nvPr/>
        </p:nvSpPr>
        <p:spPr>
          <a:xfrm>
            <a:off x="1759709" y="7967764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C58ED5-5FD5-4533-99C2-032309004A21}"/>
              </a:ext>
            </a:extLst>
          </p:cNvPr>
          <p:cNvSpPr/>
          <p:nvPr/>
        </p:nvSpPr>
        <p:spPr>
          <a:xfrm>
            <a:off x="5200285" y="7691036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5B915-4ED4-49D6-87A6-A3F78EE58125}"/>
              </a:ext>
            </a:extLst>
          </p:cNvPr>
          <p:cNvSpPr txBox="1"/>
          <p:nvPr/>
        </p:nvSpPr>
        <p:spPr>
          <a:xfrm>
            <a:off x="5447155" y="7937249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58AF20-D5C7-42B5-8320-70D2446A3469}"/>
              </a:ext>
            </a:extLst>
          </p:cNvPr>
          <p:cNvSpPr txBox="1"/>
          <p:nvPr/>
        </p:nvSpPr>
        <p:spPr>
          <a:xfrm>
            <a:off x="2880811" y="7723641"/>
            <a:ext cx="213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Detected in blood cultures?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07750A-8685-4E2A-8261-9D6094544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84" y="5296313"/>
            <a:ext cx="1171145" cy="117114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7224249-624C-4C37-B0A7-E1FE2AABC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3" y="5296313"/>
            <a:ext cx="1171145" cy="1171145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0C703831-8DFA-430C-94D0-80CFE6CA0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9" y="6439868"/>
            <a:ext cx="1171146" cy="1171146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4DAE9424-411B-4507-A24B-9F9723392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66" y="6439868"/>
            <a:ext cx="1171145" cy="1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21B6CBF-E719-42B7-8671-C165EBB02FB1}"/>
              </a:ext>
            </a:extLst>
          </p:cNvPr>
          <p:cNvSpPr/>
          <p:nvPr/>
        </p:nvSpPr>
        <p:spPr>
          <a:xfrm>
            <a:off x="-144381" y="1318799"/>
            <a:ext cx="7704055" cy="780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101381-1522-486E-8ED9-C23E5DB9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00"/>
            <a:ext cx="7559675" cy="78018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FC4A2F-F689-44DE-8593-D741FFF9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00"/>
            <a:ext cx="7559675" cy="7801800"/>
          </a:xfrm>
          <a:prstGeom prst="rect">
            <a:avLst/>
          </a:prstGeom>
        </p:spPr>
      </p:pic>
      <p:pic>
        <p:nvPicPr>
          <p:cNvPr id="1028" name="Picture 4" descr="Fungus Icon Png, Transparent Png , Transparent Png Image - PNGitem">
            <a:extLst>
              <a:ext uri="{FF2B5EF4-FFF2-40B4-BE49-F238E27FC236}">
                <a16:creationId xmlns:a16="http://schemas.microsoft.com/office/drawing/2014/main" id="{D66027F8-57C6-4913-B88D-734E7D7C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8684" y="8512379"/>
            <a:ext cx="259444" cy="3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ovid-19 with solid fill">
            <a:extLst>
              <a:ext uri="{FF2B5EF4-FFF2-40B4-BE49-F238E27FC236}">
                <a16:creationId xmlns:a16="http://schemas.microsoft.com/office/drawing/2014/main" id="{D86B9735-9120-433C-99EF-BB7001B37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4056" y="7554007"/>
            <a:ext cx="417629" cy="417629"/>
          </a:xfrm>
          <a:prstGeom prst="rect">
            <a:avLst/>
          </a:prstGeom>
        </p:spPr>
      </p:pic>
      <p:pic>
        <p:nvPicPr>
          <p:cNvPr id="16" name="Graphic 15" descr="Germ with solid fill">
            <a:extLst>
              <a:ext uri="{FF2B5EF4-FFF2-40B4-BE49-F238E27FC236}">
                <a16:creationId xmlns:a16="http://schemas.microsoft.com/office/drawing/2014/main" id="{F5EE38A3-ECCD-47C4-9230-F91E40159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134056" y="4250239"/>
            <a:ext cx="417629" cy="4176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4243E5-A140-4ED3-A403-D2D7E706096C}"/>
              </a:ext>
            </a:extLst>
          </p:cNvPr>
          <p:cNvCxnSpPr>
            <a:cxnSpLocks/>
          </p:cNvCxnSpPr>
          <p:nvPr/>
        </p:nvCxnSpPr>
        <p:spPr>
          <a:xfrm>
            <a:off x="-144379" y="1890653"/>
            <a:ext cx="77040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170185-D502-4A15-8216-FD1B9B983C0A}"/>
              </a:ext>
            </a:extLst>
          </p:cNvPr>
          <p:cNvCxnSpPr>
            <a:cxnSpLocks/>
          </p:cNvCxnSpPr>
          <p:nvPr/>
        </p:nvCxnSpPr>
        <p:spPr>
          <a:xfrm>
            <a:off x="-144379" y="8452156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936C6E-142A-41E8-B31B-123118DC1713}"/>
              </a:ext>
            </a:extLst>
          </p:cNvPr>
          <p:cNvCxnSpPr>
            <a:cxnSpLocks/>
          </p:cNvCxnSpPr>
          <p:nvPr/>
        </p:nvCxnSpPr>
        <p:spPr>
          <a:xfrm>
            <a:off x="-144379" y="7142710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7C116D-0150-426C-A577-A2F1FBE7F96C}"/>
              </a:ext>
            </a:extLst>
          </p:cNvPr>
          <p:cNvSpPr/>
          <p:nvPr/>
        </p:nvSpPr>
        <p:spPr>
          <a:xfrm>
            <a:off x="283573" y="8459789"/>
            <a:ext cx="7276101" cy="192086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1FCD0-B3C6-4392-958C-AD2C5A68C66F}"/>
              </a:ext>
            </a:extLst>
          </p:cNvPr>
          <p:cNvSpPr/>
          <p:nvPr/>
        </p:nvSpPr>
        <p:spPr>
          <a:xfrm>
            <a:off x="262467" y="2699993"/>
            <a:ext cx="7297208" cy="206179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DF22E-0BD3-4EF5-8F88-31EC70CAD272}"/>
              </a:ext>
            </a:extLst>
          </p:cNvPr>
          <p:cNvSpPr/>
          <p:nvPr/>
        </p:nvSpPr>
        <p:spPr>
          <a:xfrm>
            <a:off x="262467" y="2192234"/>
            <a:ext cx="7297208" cy="307124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16C834-344E-4F79-992E-2EBC571C05E3}"/>
              </a:ext>
            </a:extLst>
          </p:cNvPr>
          <p:cNvSpPr/>
          <p:nvPr/>
        </p:nvSpPr>
        <p:spPr>
          <a:xfrm>
            <a:off x="-10329" y="108990"/>
            <a:ext cx="7570004" cy="965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B2EF45-4AC1-4FBF-A3E7-68175BEB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88" y="431092"/>
            <a:ext cx="2577703" cy="2193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3EFBF5-0820-4C11-B8DA-9FC3FA4F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67" y="7424940"/>
            <a:ext cx="2591177" cy="2160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D1B128-04D1-4140-A7B7-4AA8718A62CE}"/>
              </a:ext>
            </a:extLst>
          </p:cNvPr>
          <p:cNvSpPr txBox="1"/>
          <p:nvPr/>
        </p:nvSpPr>
        <p:spPr>
          <a:xfrm>
            <a:off x="6100540" y="920996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faecalis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07471-867C-419E-97CA-EEF97008980E}"/>
              </a:ext>
            </a:extLst>
          </p:cNvPr>
          <p:cNvSpPr/>
          <p:nvPr/>
        </p:nvSpPr>
        <p:spPr>
          <a:xfrm>
            <a:off x="4883861" y="780366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1C956-7135-4EA2-A204-3061D1DDB978}"/>
              </a:ext>
            </a:extLst>
          </p:cNvPr>
          <p:cNvSpPr/>
          <p:nvPr/>
        </p:nvSpPr>
        <p:spPr>
          <a:xfrm>
            <a:off x="7396389" y="7868030"/>
            <a:ext cx="4571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11246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BB3EE-0D3E-4D51-81F8-DFBAFB5E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" y="404506"/>
            <a:ext cx="2533050" cy="21882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BA45E3F-92A5-4631-927C-8F75D4191F20}"/>
              </a:ext>
            </a:extLst>
          </p:cNvPr>
          <p:cNvSpPr/>
          <p:nvPr/>
        </p:nvSpPr>
        <p:spPr>
          <a:xfrm>
            <a:off x="2451058" y="836598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1208871" y="2250432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nucleatum</a:t>
            </a:r>
            <a:endParaRPr lang="en-US" sz="1400" i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EE182-B75A-46F4-AEBA-C7705A9B6EFC}"/>
              </a:ext>
            </a:extLst>
          </p:cNvPr>
          <p:cNvSpPr/>
          <p:nvPr/>
        </p:nvSpPr>
        <p:spPr>
          <a:xfrm>
            <a:off x="10982" y="793845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7DFCA2-5641-4A9D-897C-3D07E304EF10}"/>
              </a:ext>
            </a:extLst>
          </p:cNvPr>
          <p:cNvSpPr txBox="1"/>
          <p:nvPr/>
        </p:nvSpPr>
        <p:spPr>
          <a:xfrm>
            <a:off x="3639524" y="2256789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</a:t>
            </a:r>
            <a:r>
              <a:rPr lang="en-US" sz="1400" i="1" dirty="0" err="1"/>
              <a:t>osloensis</a:t>
            </a:r>
            <a:endParaRPr lang="en-US" sz="1400" i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79A693-D102-442E-A9C7-F664A1E92D0A}"/>
              </a:ext>
            </a:extLst>
          </p:cNvPr>
          <p:cNvSpPr/>
          <p:nvPr/>
        </p:nvSpPr>
        <p:spPr>
          <a:xfrm>
            <a:off x="2451058" y="827357"/>
            <a:ext cx="11430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58AB27-30DA-4DFE-A09C-A2CA426DDFC0}"/>
              </a:ext>
            </a:extLst>
          </p:cNvPr>
          <p:cNvSpPr/>
          <p:nvPr/>
        </p:nvSpPr>
        <p:spPr>
          <a:xfrm>
            <a:off x="4890114" y="92504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0E3434-50CF-4972-8F58-0B6C55638F9E}"/>
              </a:ext>
            </a:extLst>
          </p:cNvPr>
          <p:cNvSpPr txBox="1"/>
          <p:nvPr/>
        </p:nvSpPr>
        <p:spPr>
          <a:xfrm>
            <a:off x="6126946" y="2272770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subflava</a:t>
            </a:r>
            <a:endParaRPr lang="en-US" sz="14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F286C2-B1DB-49E8-84C2-F6940E1A15E7}"/>
              </a:ext>
            </a:extLst>
          </p:cNvPr>
          <p:cNvSpPr/>
          <p:nvPr/>
        </p:nvSpPr>
        <p:spPr>
          <a:xfrm>
            <a:off x="4928574" y="88130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DF0CA97-916D-4213-A25F-3441FD07FB0B}"/>
              </a:ext>
            </a:extLst>
          </p:cNvPr>
          <p:cNvSpPr/>
          <p:nvPr/>
        </p:nvSpPr>
        <p:spPr>
          <a:xfrm>
            <a:off x="7415996" y="888000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4A464-15E1-4E59-82E2-2EA92AE3D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" y="2621017"/>
            <a:ext cx="2533051" cy="2169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971056-7742-4F37-A2EC-648CFE6E131A}"/>
              </a:ext>
            </a:extLst>
          </p:cNvPr>
          <p:cNvSpPr txBox="1"/>
          <p:nvPr/>
        </p:nvSpPr>
        <p:spPr>
          <a:xfrm>
            <a:off x="1172523" y="4437900"/>
            <a:ext cx="128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</a:t>
            </a:r>
            <a:r>
              <a:rPr lang="en-US" sz="1200" i="1" dirty="0" err="1"/>
              <a:t>parainfluenzae</a:t>
            </a:r>
            <a:endParaRPr lang="en-US" sz="1200" i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BF3A42-FC82-46F4-A112-8371145BF16C}"/>
              </a:ext>
            </a:extLst>
          </p:cNvPr>
          <p:cNvSpPr/>
          <p:nvPr/>
        </p:nvSpPr>
        <p:spPr>
          <a:xfrm>
            <a:off x="1872" y="302539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4FD184-0ED0-412C-BE69-39BDE409D75B}"/>
              </a:ext>
            </a:extLst>
          </p:cNvPr>
          <p:cNvSpPr/>
          <p:nvPr/>
        </p:nvSpPr>
        <p:spPr>
          <a:xfrm>
            <a:off x="2425430" y="312461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8E70-2E8E-4545-9774-0D8A396EF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162" y="2625937"/>
            <a:ext cx="2578138" cy="217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7CEF2C-EDDC-4374-AB1C-DDF0FC124E48}"/>
              </a:ext>
            </a:extLst>
          </p:cNvPr>
          <p:cNvSpPr txBox="1"/>
          <p:nvPr/>
        </p:nvSpPr>
        <p:spPr>
          <a:xfrm>
            <a:off x="3644075" y="4427482"/>
            <a:ext cx="96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vaginae</a:t>
            </a:r>
            <a:endParaRPr lang="en-US" sz="1400" i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212067-7662-4727-9AA7-FABA7A4056B6}"/>
              </a:ext>
            </a:extLst>
          </p:cNvPr>
          <p:cNvSpPr/>
          <p:nvPr/>
        </p:nvSpPr>
        <p:spPr>
          <a:xfrm>
            <a:off x="2458481" y="308170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45FDE7-9737-4FD7-A896-542102E98A07}"/>
              </a:ext>
            </a:extLst>
          </p:cNvPr>
          <p:cNvSpPr/>
          <p:nvPr/>
        </p:nvSpPr>
        <p:spPr>
          <a:xfrm>
            <a:off x="4921872" y="307805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95DD90-C655-4842-B193-DC3A1306D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811" y="2634070"/>
            <a:ext cx="2512517" cy="2157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A6AEE-5D91-4A85-84FA-D6B60EF593B0}"/>
              </a:ext>
            </a:extLst>
          </p:cNvPr>
          <p:cNvSpPr txBox="1"/>
          <p:nvPr/>
        </p:nvSpPr>
        <p:spPr>
          <a:xfrm>
            <a:off x="6111786" y="4448430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S. epidermidis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541BA0-BA46-407F-9BBD-68A8DE4DBAC8}"/>
              </a:ext>
            </a:extLst>
          </p:cNvPr>
          <p:cNvSpPr/>
          <p:nvPr/>
        </p:nvSpPr>
        <p:spPr>
          <a:xfrm>
            <a:off x="4942583" y="310265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4ECC8B-7022-4351-9865-97C41DDF0168}"/>
              </a:ext>
            </a:extLst>
          </p:cNvPr>
          <p:cNvSpPr/>
          <p:nvPr/>
        </p:nvSpPr>
        <p:spPr>
          <a:xfrm>
            <a:off x="7390917" y="3056101"/>
            <a:ext cx="58336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5E297A-D285-4C3D-817D-8AE724906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44" y="4807894"/>
            <a:ext cx="2532278" cy="21572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CDB37E-925A-425F-8C40-089549FA4E2A}"/>
              </a:ext>
            </a:extLst>
          </p:cNvPr>
          <p:cNvSpPr txBox="1"/>
          <p:nvPr/>
        </p:nvSpPr>
        <p:spPr>
          <a:xfrm>
            <a:off x="1177062" y="661353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L. </a:t>
            </a:r>
            <a:r>
              <a:rPr lang="en-US" sz="1400" i="1" dirty="0" err="1"/>
              <a:t>crispatus</a:t>
            </a:r>
            <a:endParaRPr lang="en-US" sz="1400" i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954254-F8DF-4CF3-A68D-44B1733C26AF}"/>
              </a:ext>
            </a:extLst>
          </p:cNvPr>
          <p:cNvSpPr/>
          <p:nvPr/>
        </p:nvSpPr>
        <p:spPr>
          <a:xfrm>
            <a:off x="8359" y="5240564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7B614C-D4B0-42CB-9C5D-3A5A04D6766C}"/>
              </a:ext>
            </a:extLst>
          </p:cNvPr>
          <p:cNvSpPr/>
          <p:nvPr/>
        </p:nvSpPr>
        <p:spPr>
          <a:xfrm>
            <a:off x="2459861" y="53334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DD3164-BE42-4286-B876-F730E38AE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592" y="4814745"/>
            <a:ext cx="2484198" cy="21572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70F870-9898-434A-AF53-E7A536BA6E8E}"/>
              </a:ext>
            </a:extLst>
          </p:cNvPr>
          <p:cNvSpPr txBox="1"/>
          <p:nvPr/>
        </p:nvSpPr>
        <p:spPr>
          <a:xfrm>
            <a:off x="3644854" y="662451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baumannii</a:t>
            </a:r>
            <a:endParaRPr lang="en-US" sz="1400" i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4FDC25-0439-40AC-9E15-A3D150868947}"/>
              </a:ext>
            </a:extLst>
          </p:cNvPr>
          <p:cNvSpPr/>
          <p:nvPr/>
        </p:nvSpPr>
        <p:spPr>
          <a:xfrm>
            <a:off x="2511592" y="524860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D0CC98-E965-46DD-926D-405DD5125340}"/>
              </a:ext>
            </a:extLst>
          </p:cNvPr>
          <p:cNvSpPr/>
          <p:nvPr/>
        </p:nvSpPr>
        <p:spPr>
          <a:xfrm>
            <a:off x="4912537" y="526301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8E8A1-6D02-4A9C-AA1A-2EB2A5334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496" y="4818510"/>
            <a:ext cx="2532278" cy="21609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67FE00-869A-4A0F-AF89-294DD0E4BBF5}"/>
              </a:ext>
            </a:extLst>
          </p:cNvPr>
          <p:cNvSpPr txBox="1"/>
          <p:nvPr/>
        </p:nvSpPr>
        <p:spPr>
          <a:xfrm>
            <a:off x="6110468" y="6600468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flavescens</a:t>
            </a:r>
            <a:endParaRPr lang="en-US" sz="1400" i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507FC-33A7-4100-89C7-81956F629F74}"/>
              </a:ext>
            </a:extLst>
          </p:cNvPr>
          <p:cNvSpPr/>
          <p:nvPr/>
        </p:nvSpPr>
        <p:spPr>
          <a:xfrm>
            <a:off x="4929000" y="527042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CE2452-3118-422B-B410-E847D4A121C7}"/>
              </a:ext>
            </a:extLst>
          </p:cNvPr>
          <p:cNvSpPr/>
          <p:nvPr/>
        </p:nvSpPr>
        <p:spPr>
          <a:xfrm>
            <a:off x="7363290" y="521378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754CF3-8275-4C52-AF9D-37813FCD1A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568" y="7415813"/>
            <a:ext cx="2479508" cy="21711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264C50-371A-44EC-A4E6-E2622E509C67}"/>
              </a:ext>
            </a:extLst>
          </p:cNvPr>
          <p:cNvSpPr txBox="1"/>
          <p:nvPr/>
        </p:nvSpPr>
        <p:spPr>
          <a:xfrm>
            <a:off x="3613050" y="923243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P. </a:t>
            </a:r>
            <a:r>
              <a:rPr lang="en-US" sz="1400" i="1" dirty="0" err="1"/>
              <a:t>mendocina</a:t>
            </a:r>
            <a:endParaRPr lang="en-US" sz="1400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C981E1-C657-4E7B-9290-0A8A3BC758AA}"/>
              </a:ext>
            </a:extLst>
          </p:cNvPr>
          <p:cNvSpPr/>
          <p:nvPr/>
        </p:nvSpPr>
        <p:spPr>
          <a:xfrm>
            <a:off x="2460158" y="7822913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AEDC52-50E7-4D9F-BF7B-74C3A87A985F}"/>
              </a:ext>
            </a:extLst>
          </p:cNvPr>
          <p:cNvSpPr/>
          <p:nvPr/>
        </p:nvSpPr>
        <p:spPr>
          <a:xfrm>
            <a:off x="4887024" y="780918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B8D3F1-151F-450D-89F7-E78CA6C57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52" y="7425844"/>
            <a:ext cx="2442931" cy="21693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C136E4E-5E16-4AD3-9267-BE851953CB4C}"/>
              </a:ext>
            </a:extLst>
          </p:cNvPr>
          <p:cNvSpPr txBox="1"/>
          <p:nvPr/>
        </p:nvSpPr>
        <p:spPr>
          <a:xfrm>
            <a:off x="1160550" y="9235586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xylosoxidans</a:t>
            </a:r>
            <a:endParaRPr lang="en-US" sz="1400" i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9BDFC2-679D-4F49-8433-1095A1529122}"/>
              </a:ext>
            </a:extLst>
          </p:cNvPr>
          <p:cNvSpPr/>
          <p:nvPr/>
        </p:nvSpPr>
        <p:spPr>
          <a:xfrm>
            <a:off x="-1894" y="780948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4159A-2AEE-462F-8E40-D33A5A0C8623}"/>
              </a:ext>
            </a:extLst>
          </p:cNvPr>
          <p:cNvSpPr/>
          <p:nvPr/>
        </p:nvSpPr>
        <p:spPr>
          <a:xfrm>
            <a:off x="2407980" y="78920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9C3D2F-65C8-43DC-A94F-1498734B65D4}"/>
              </a:ext>
            </a:extLst>
          </p:cNvPr>
          <p:cNvSpPr txBox="1"/>
          <p:nvPr/>
        </p:nvSpPr>
        <p:spPr>
          <a:xfrm>
            <a:off x="2308376" y="7071436"/>
            <a:ext cx="27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Contaminants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A2CA0-FDA5-44BE-9F89-C45269934355}"/>
              </a:ext>
            </a:extLst>
          </p:cNvPr>
          <p:cNvSpPr txBox="1"/>
          <p:nvPr/>
        </p:nvSpPr>
        <p:spPr>
          <a:xfrm>
            <a:off x="2748797" y="64793"/>
            <a:ext cx="31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Non-contaminants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C32451-C69C-4E16-BD1B-4BA17513170F}"/>
              </a:ext>
            </a:extLst>
          </p:cNvPr>
          <p:cNvSpPr/>
          <p:nvPr/>
        </p:nvSpPr>
        <p:spPr>
          <a:xfrm>
            <a:off x="0" y="7138660"/>
            <a:ext cx="7559675" cy="262764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27B4EB-9A9C-4019-A0B4-40D73D8A8ACA}"/>
              </a:ext>
            </a:extLst>
          </p:cNvPr>
          <p:cNvSpPr/>
          <p:nvPr/>
        </p:nvSpPr>
        <p:spPr>
          <a:xfrm>
            <a:off x="0" y="108990"/>
            <a:ext cx="7559675" cy="702967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-10329" y="713881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82F97-E8A4-459C-B391-412D1E9DF4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6322" y="412777"/>
            <a:ext cx="2533050" cy="216157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3CE4351-9B40-4CE8-A691-18660217908B}"/>
              </a:ext>
            </a:extLst>
          </p:cNvPr>
          <p:cNvSpPr/>
          <p:nvPr/>
        </p:nvSpPr>
        <p:spPr>
          <a:xfrm>
            <a:off x="2459752" y="86404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6FA8AC-8824-42D8-98A4-9BECF8447DB5}"/>
              </a:ext>
            </a:extLst>
          </p:cNvPr>
          <p:cNvSpPr/>
          <p:nvPr/>
        </p:nvSpPr>
        <p:spPr>
          <a:xfrm>
            <a:off x="4919331" y="70086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6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2DD7C08-7387-4D9D-8E34-21199D9173EB}"/>
              </a:ext>
            </a:extLst>
          </p:cNvPr>
          <p:cNvSpPr/>
          <p:nvPr/>
        </p:nvSpPr>
        <p:spPr>
          <a:xfrm>
            <a:off x="98973" y="110313"/>
            <a:ext cx="7460702" cy="897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FBADF7-978C-488D-8DC0-5582061A6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3" y="479218"/>
            <a:ext cx="2404519" cy="2404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76D3EFB0-B973-4A27-984D-C273E2A69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39" y="480018"/>
            <a:ext cx="2404519" cy="2404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7B75FCEA-C185-4181-B000-1246F2D5F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06" y="479218"/>
            <a:ext cx="2404518" cy="2404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60AC8E-466A-4D4B-AF7B-4B89FEA21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23" y="4315297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D919DD2-E499-4189-BA2A-9F01FA973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04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691D5DA-B89B-4F27-A944-7F9557BEF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76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hart, radar chart&#10;&#10;Description automatically generated">
            <a:extLst>
              <a:ext uri="{FF2B5EF4-FFF2-40B4-BE49-F238E27FC236}">
                <a16:creationId xmlns:a16="http://schemas.microsoft.com/office/drawing/2014/main" id="{9982209E-0681-48CC-81A4-EC6D425A9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83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BFF7E8F-3569-46D9-B676-F0CDA9A6AF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5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7178377" y="114516"/>
            <a:ext cx="35377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773D6-B280-4CF9-BAF9-4D87B3E95090}"/>
              </a:ext>
            </a:extLst>
          </p:cNvPr>
          <p:cNvSpPr txBox="1"/>
          <p:nvPr/>
        </p:nvSpPr>
        <p:spPr>
          <a:xfrm>
            <a:off x="155043" y="110313"/>
            <a:ext cx="370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decontamination (157 species)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2A06C-C1CB-4653-A06C-30DAA41C2790}"/>
              </a:ext>
            </a:extLst>
          </p:cNvPr>
          <p:cNvSpPr txBox="1"/>
          <p:nvPr/>
        </p:nvSpPr>
        <p:spPr>
          <a:xfrm>
            <a:off x="98974" y="3478601"/>
            <a:ext cx="38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decontamination (871 species)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6E8C4-8196-48E6-BB59-71FDCE8EA887}"/>
              </a:ext>
            </a:extLst>
          </p:cNvPr>
          <p:cNvSpPr txBox="1"/>
          <p:nvPr/>
        </p:nvSpPr>
        <p:spPr>
          <a:xfrm>
            <a:off x="290477" y="5550217"/>
            <a:ext cx="1273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HELIOS (</a:t>
            </a:r>
            <a:r>
              <a:rPr lang="en-US" sz="1100" i="1" dirty="0"/>
              <a:t>n</a:t>
            </a:r>
            <a:r>
              <a:rPr lang="en-US" sz="1100" dirty="0"/>
              <a:t> = 2284)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74417-7223-4CA3-B4A3-943D74E04B87}"/>
              </a:ext>
            </a:extLst>
          </p:cNvPr>
          <p:cNvSpPr txBox="1"/>
          <p:nvPr/>
        </p:nvSpPr>
        <p:spPr>
          <a:xfrm>
            <a:off x="1849243" y="5550217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TTSH (</a:t>
            </a:r>
            <a:r>
              <a:rPr lang="en-US" sz="1100" i="1" dirty="0"/>
              <a:t>n</a:t>
            </a:r>
            <a:r>
              <a:rPr lang="en-US" sz="1100" dirty="0"/>
              <a:t> = 653)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1332D-BD42-4389-A2D1-9FC391770D2C}"/>
              </a:ext>
            </a:extLst>
          </p:cNvPr>
          <p:cNvSpPr txBox="1"/>
          <p:nvPr/>
        </p:nvSpPr>
        <p:spPr>
          <a:xfrm>
            <a:off x="3293603" y="5552781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SERI (</a:t>
            </a:r>
            <a:r>
              <a:rPr lang="en-US" sz="1100" i="1" dirty="0"/>
              <a:t>n </a:t>
            </a:r>
            <a:r>
              <a:rPr lang="en-US" sz="1100" dirty="0"/>
              <a:t>= 835)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688DC-FF43-405A-BEDA-FAE91E5F6A9C}"/>
              </a:ext>
            </a:extLst>
          </p:cNvPr>
          <p:cNvSpPr txBox="1"/>
          <p:nvPr/>
        </p:nvSpPr>
        <p:spPr>
          <a:xfrm>
            <a:off x="4663944" y="5556957"/>
            <a:ext cx="1182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MEC (</a:t>
            </a:r>
            <a:r>
              <a:rPr lang="en-US" sz="1100" i="1" dirty="0"/>
              <a:t>n</a:t>
            </a:r>
            <a:r>
              <a:rPr lang="en-US" sz="1100" dirty="0"/>
              <a:t> = 2713)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28F19-8A58-4AF2-8B0E-845523400E6E}"/>
              </a:ext>
            </a:extLst>
          </p:cNvPr>
          <p:cNvSpPr txBox="1"/>
          <p:nvPr/>
        </p:nvSpPr>
        <p:spPr>
          <a:xfrm>
            <a:off x="6085090" y="5556957"/>
            <a:ext cx="1248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PRISM (</a:t>
            </a:r>
            <a:r>
              <a:rPr lang="en-US" sz="1100" i="1" dirty="0"/>
              <a:t>n</a:t>
            </a:r>
            <a:r>
              <a:rPr lang="en-US" sz="1100" dirty="0"/>
              <a:t> = 1248)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199A4-92F4-4A74-BF1A-1EC62FD0F501}"/>
              </a:ext>
            </a:extLst>
          </p:cNvPr>
          <p:cNvCxnSpPr>
            <a:cxnSpLocks/>
          </p:cNvCxnSpPr>
          <p:nvPr/>
        </p:nvCxnSpPr>
        <p:spPr>
          <a:xfrm>
            <a:off x="948267" y="5830331"/>
            <a:ext cx="1959461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21F8F2-12CA-4FF0-9EB4-BD8DAD97BBB1}"/>
              </a:ext>
            </a:extLst>
          </p:cNvPr>
          <p:cNvCxnSpPr>
            <a:cxnSpLocks/>
          </p:cNvCxnSpPr>
          <p:nvPr/>
        </p:nvCxnSpPr>
        <p:spPr>
          <a:xfrm>
            <a:off x="2383199" y="5830332"/>
            <a:ext cx="966656" cy="11738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74DAD-F810-42EB-89F6-79C88DC11EC1}"/>
              </a:ext>
            </a:extLst>
          </p:cNvPr>
          <p:cNvCxnSpPr>
            <a:cxnSpLocks/>
          </p:cNvCxnSpPr>
          <p:nvPr/>
        </p:nvCxnSpPr>
        <p:spPr>
          <a:xfrm>
            <a:off x="3809180" y="5830331"/>
            <a:ext cx="0" cy="117387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2518F1-5642-42EA-B0E9-90292D6F7351}"/>
              </a:ext>
            </a:extLst>
          </p:cNvPr>
          <p:cNvCxnSpPr>
            <a:cxnSpLocks/>
          </p:cNvCxnSpPr>
          <p:nvPr/>
        </p:nvCxnSpPr>
        <p:spPr>
          <a:xfrm flipH="1">
            <a:off x="4224688" y="5837193"/>
            <a:ext cx="1097664" cy="116701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1C5C5A-ED88-4EE2-88A2-14EA6725D7B9}"/>
              </a:ext>
            </a:extLst>
          </p:cNvPr>
          <p:cNvCxnSpPr>
            <a:cxnSpLocks/>
          </p:cNvCxnSpPr>
          <p:nvPr/>
        </p:nvCxnSpPr>
        <p:spPr>
          <a:xfrm flipH="1">
            <a:off x="4773520" y="5830331"/>
            <a:ext cx="1916576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8CF151-B799-499D-B48F-9E68AB1EC35D}"/>
              </a:ext>
            </a:extLst>
          </p:cNvPr>
          <p:cNvSpPr txBox="1"/>
          <p:nvPr/>
        </p:nvSpPr>
        <p:spPr>
          <a:xfrm>
            <a:off x="3129128" y="6288064"/>
            <a:ext cx="142299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94B717-083D-48F2-81FD-2E90851B2C70}"/>
              </a:ext>
            </a:extLst>
          </p:cNvPr>
          <p:cNvSpPr/>
          <p:nvPr/>
        </p:nvSpPr>
        <p:spPr>
          <a:xfrm>
            <a:off x="2907728" y="7108267"/>
            <a:ext cx="1890096" cy="17037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4277A-61E8-4085-A22F-4AEE395A2E99}"/>
              </a:ext>
            </a:extLst>
          </p:cNvPr>
          <p:cNvSpPr txBox="1"/>
          <p:nvPr/>
        </p:nvSpPr>
        <p:spPr>
          <a:xfrm>
            <a:off x="2984654" y="7775490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associations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20EB77-6F66-4268-A6CB-2426C3D12CCF}"/>
              </a:ext>
            </a:extLst>
          </p:cNvPr>
          <p:cNvSpPr txBox="1"/>
          <p:nvPr/>
        </p:nvSpPr>
        <p:spPr>
          <a:xfrm>
            <a:off x="7178377" y="3509313"/>
            <a:ext cx="38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D7AFA5-CE83-473F-829D-FD6251F86C40}"/>
              </a:ext>
            </a:extLst>
          </p:cNvPr>
          <p:cNvSpPr txBox="1"/>
          <p:nvPr/>
        </p:nvSpPr>
        <p:spPr>
          <a:xfrm>
            <a:off x="3315979" y="376344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A13484-3635-4FDE-8B52-052A84B16790}"/>
              </a:ext>
            </a:extLst>
          </p:cNvPr>
          <p:cNvSpPr txBox="1"/>
          <p:nvPr/>
        </p:nvSpPr>
        <p:spPr>
          <a:xfrm>
            <a:off x="194059" y="43565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0.05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9E18EA-F8A0-48FA-ACFC-43581966B39D}"/>
              </a:ext>
            </a:extLst>
          </p:cNvPr>
          <p:cNvSpPr txBox="1"/>
          <p:nvPr/>
        </p:nvSpPr>
        <p:spPr>
          <a:xfrm>
            <a:off x="2607707" y="442293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8D8118-7073-4DE7-88D5-85B8FB003F4B}"/>
              </a:ext>
            </a:extLst>
          </p:cNvPr>
          <p:cNvSpPr txBox="1"/>
          <p:nvPr/>
        </p:nvSpPr>
        <p:spPr>
          <a:xfrm>
            <a:off x="5030021" y="444199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921B1FEC-B56E-4EF4-BE2E-83F7B0CBB893}"/>
              </a:ext>
            </a:extLst>
          </p:cNvPr>
          <p:cNvSpPr/>
          <p:nvPr/>
        </p:nvSpPr>
        <p:spPr>
          <a:xfrm rot="5400000">
            <a:off x="3701950" y="547755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ED8C82A-4D99-44E2-B0F3-FCADCCD50953}"/>
              </a:ext>
            </a:extLst>
          </p:cNvPr>
          <p:cNvSpPr/>
          <p:nvPr/>
        </p:nvSpPr>
        <p:spPr>
          <a:xfrm rot="16200000">
            <a:off x="3674248" y="-608373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E1B84C-9FD9-49E6-9F98-61F2EE775FE8}"/>
              </a:ext>
            </a:extLst>
          </p:cNvPr>
          <p:cNvSpPr txBox="1"/>
          <p:nvPr/>
        </p:nvSpPr>
        <p:spPr>
          <a:xfrm>
            <a:off x="3357782" y="311464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 </a:t>
            </a:r>
            <a:r>
              <a:rPr lang="en-US" sz="1600" dirty="0"/>
              <a:t>= 1612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557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7268" y="1"/>
            <a:ext cx="7552406" cy="780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6BE7D3A-CEF5-4406-A4DA-E1172F2C4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87"/>
            <a:ext cx="7559675" cy="419876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3369FF-B067-4185-9411-EEB4285FB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" y="4397393"/>
            <a:ext cx="3418965" cy="34189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4335521-252B-4F1F-9EDC-139F9B407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58" y="4389471"/>
            <a:ext cx="3988792" cy="34189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7010599" y="1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3386079" y="4348907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62DB2-A61B-49C5-B0A3-72A567313077}"/>
              </a:ext>
            </a:extLst>
          </p:cNvPr>
          <p:cNvSpPr txBox="1"/>
          <p:nvPr/>
        </p:nvSpPr>
        <p:spPr>
          <a:xfrm>
            <a:off x="7012954" y="4376275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65223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DEB1BF-4CC6-47CA-98A2-9CF93E306620}"/>
              </a:ext>
            </a:extLst>
          </p:cNvPr>
          <p:cNvSpPr/>
          <p:nvPr/>
        </p:nvSpPr>
        <p:spPr>
          <a:xfrm>
            <a:off x="512090" y="583601"/>
            <a:ext cx="6878109" cy="620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7928BF9-FBD0-4CF9-A0D7-D9DA0630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97" y="583601"/>
            <a:ext cx="3282702" cy="328270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140AB3B-3F73-479E-BF16-0874401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" y="583601"/>
            <a:ext cx="3282702" cy="328270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6B5EBAD-24BB-47C0-B576-526F2D03F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8" y="3410711"/>
            <a:ext cx="3374141" cy="337414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7B0AE0F-31E6-45E0-B29F-DC2F3A645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8" y="3410710"/>
            <a:ext cx="3374141" cy="3374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9ADA-4FE2-4AC9-8B35-CD2E0BA5931C}"/>
              </a:ext>
            </a:extLst>
          </p:cNvPr>
          <p:cNvSpPr txBox="1"/>
          <p:nvPr/>
        </p:nvSpPr>
        <p:spPr>
          <a:xfrm>
            <a:off x="512091" y="82777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02096-6155-4CBF-8129-6496CED113A1}"/>
              </a:ext>
            </a:extLst>
          </p:cNvPr>
          <p:cNvSpPr txBox="1"/>
          <p:nvPr/>
        </p:nvSpPr>
        <p:spPr>
          <a:xfrm>
            <a:off x="512090" y="3256821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F923-E357-48BF-BD48-AF215A9CA4F3}"/>
              </a:ext>
            </a:extLst>
          </p:cNvPr>
          <p:cNvSpPr txBox="1"/>
          <p:nvPr/>
        </p:nvSpPr>
        <p:spPr>
          <a:xfrm>
            <a:off x="3862569" y="80852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89BEE-4ACC-44A4-A081-6080E3C5C0F0}"/>
              </a:ext>
            </a:extLst>
          </p:cNvPr>
          <p:cNvSpPr txBox="1"/>
          <p:nvPr/>
        </p:nvSpPr>
        <p:spPr>
          <a:xfrm>
            <a:off x="3862569" y="3256820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667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CF645-A9B0-4D55-92E3-E89025646FD3}"/>
              </a:ext>
            </a:extLst>
          </p:cNvPr>
          <p:cNvSpPr/>
          <p:nvPr/>
        </p:nvSpPr>
        <p:spPr>
          <a:xfrm>
            <a:off x="1345731" y="185046"/>
            <a:ext cx="6807669" cy="87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31A13-FB24-4ACC-AEFB-CC528662EB4B}"/>
              </a:ext>
            </a:extLst>
          </p:cNvPr>
          <p:cNvSpPr txBox="1"/>
          <p:nvPr/>
        </p:nvSpPr>
        <p:spPr>
          <a:xfrm>
            <a:off x="6364284" y="57885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4BBDD97-CECD-4B1D-8FE4-E5808F38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8" y="653055"/>
            <a:ext cx="622194" cy="954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03BCF-BE98-46AA-ABA1-F9A676675B34}"/>
              </a:ext>
            </a:extLst>
          </p:cNvPr>
          <p:cNvSpPr txBox="1"/>
          <p:nvPr/>
        </p:nvSpPr>
        <p:spPr>
          <a:xfrm>
            <a:off x="6374305" y="31950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6686765-92C6-46DF-AA26-C45E491A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58" y="2899627"/>
            <a:ext cx="4795255" cy="2158405"/>
          </a:xfrm>
          <a:prstGeom prst="rect">
            <a:avLst/>
          </a:prstGeom>
        </p:spPr>
      </p:pic>
      <p:pic>
        <p:nvPicPr>
          <p:cNvPr id="51" name="Picture 50" descr="Diagram, venn diagram&#10;&#10;Description automatically generated">
            <a:extLst>
              <a:ext uri="{FF2B5EF4-FFF2-40B4-BE49-F238E27FC236}">
                <a16:creationId xmlns:a16="http://schemas.microsoft.com/office/drawing/2014/main" id="{E2693058-E3FA-41A0-97A4-01ED67EC6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1" y="4807933"/>
            <a:ext cx="4795257" cy="2158406"/>
          </a:xfrm>
          <a:prstGeom prst="rect">
            <a:avLst/>
          </a:prstGeom>
        </p:spPr>
      </p:pic>
      <p:pic>
        <p:nvPicPr>
          <p:cNvPr id="53" name="Picture 52" descr="Diagram, venn diagram&#10;&#10;Description automatically generated">
            <a:extLst>
              <a:ext uri="{FF2B5EF4-FFF2-40B4-BE49-F238E27FC236}">
                <a16:creationId xmlns:a16="http://schemas.microsoft.com/office/drawing/2014/main" id="{842BDBB5-5B3B-43FA-92CC-8B0256A0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4" y="6716240"/>
            <a:ext cx="4795255" cy="215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F9643-F150-4843-858F-76D01D5CFD6D}"/>
              </a:ext>
            </a:extLst>
          </p:cNvPr>
          <p:cNvSpPr txBox="1"/>
          <p:nvPr/>
        </p:nvSpPr>
        <p:spPr>
          <a:xfrm>
            <a:off x="3716216" y="229971"/>
            <a:ext cx="273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decontamination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CCD89-B960-4E1D-829C-35DB2D27815E}"/>
              </a:ext>
            </a:extLst>
          </p:cNvPr>
          <p:cNvSpPr txBox="1"/>
          <p:nvPr/>
        </p:nvSpPr>
        <p:spPr>
          <a:xfrm>
            <a:off x="1167725" y="225020"/>
            <a:ext cx="28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decontamination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34DC0-5891-4204-951A-B2C706B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89" y="3194388"/>
            <a:ext cx="1006232" cy="80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13613-0CFE-47E4-A566-46710ADE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69" y="5202523"/>
            <a:ext cx="1413803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6F8F40-BF43-40DF-BBA7-820B460D2E1B}"/>
              </a:ext>
            </a:extLst>
          </p:cNvPr>
          <p:cNvSpPr txBox="1"/>
          <p:nvPr/>
        </p:nvSpPr>
        <p:spPr>
          <a:xfrm>
            <a:off x="6353985" y="516319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DF2FD-4F49-453C-B603-919CB887DF19}"/>
              </a:ext>
            </a:extLst>
          </p:cNvPr>
          <p:cNvSpPr txBox="1"/>
          <p:nvPr/>
        </p:nvSpPr>
        <p:spPr>
          <a:xfrm>
            <a:off x="6365301" y="705953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</a:t>
            </a:r>
            <a:endParaRPr lang="en-US" sz="1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100BFA-69CA-4262-9461-BD700DFE8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96" y="7099522"/>
            <a:ext cx="1413803" cy="914400"/>
          </a:xfrm>
          <a:prstGeom prst="rect">
            <a:avLst/>
          </a:prstGeom>
        </p:spPr>
      </p:pic>
      <p:pic>
        <p:nvPicPr>
          <p:cNvPr id="39" name="Picture 38" descr="Scatter chart&#10;&#10;Description automatically generated">
            <a:extLst>
              <a:ext uri="{FF2B5EF4-FFF2-40B4-BE49-F238E27FC236}">
                <a16:creationId xmlns:a16="http://schemas.microsoft.com/office/drawing/2014/main" id="{45D3CBF9-95EE-4F83-89CF-913D4CD2A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0" y="624589"/>
            <a:ext cx="4971735" cy="2485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E2F2C0-2D4C-401B-8B6C-243CF88B9C69}"/>
              </a:ext>
            </a:extLst>
          </p:cNvPr>
          <p:cNvSpPr/>
          <p:nvPr/>
        </p:nvSpPr>
        <p:spPr>
          <a:xfrm>
            <a:off x="1345732" y="185045"/>
            <a:ext cx="2472985" cy="8718321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4C34-FBEB-43B7-92EF-57F7F4A02414}"/>
              </a:ext>
            </a:extLst>
          </p:cNvPr>
          <p:cNvSpPr/>
          <p:nvPr/>
        </p:nvSpPr>
        <p:spPr>
          <a:xfrm>
            <a:off x="3818718" y="185046"/>
            <a:ext cx="2527512" cy="8718322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8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60AB8E3F-2C72-4B04-9BD1-9A6FED333F25}"/>
              </a:ext>
            </a:extLst>
          </p:cNvPr>
          <p:cNvSpPr/>
          <p:nvPr/>
        </p:nvSpPr>
        <p:spPr>
          <a:xfrm>
            <a:off x="837018" y="86749"/>
            <a:ext cx="5951617" cy="854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4776932" y="7639441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4649367" y="5611261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4776932" y="5350885"/>
            <a:ext cx="110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4649367" y="228269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4767307" y="2006226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4561106" y="2301046"/>
            <a:ext cx="105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Differential prevalence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4656837" y="5613677"/>
            <a:ext cx="979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Correlation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474CC2-D2F5-4F5B-800B-9BCADB9CEC24}"/>
              </a:ext>
            </a:extLst>
          </p:cNvPr>
          <p:cNvGrpSpPr/>
          <p:nvPr/>
        </p:nvGrpSpPr>
        <p:grpSpPr>
          <a:xfrm>
            <a:off x="4244240" y="333637"/>
            <a:ext cx="1484953" cy="503809"/>
            <a:chOff x="1233880" y="1021528"/>
            <a:chExt cx="1484953" cy="503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1542BF-FDDA-4BB6-921E-E285DE9AF446}"/>
                </a:ext>
              </a:extLst>
            </p:cNvPr>
            <p:cNvSpPr/>
            <p:nvPr/>
          </p:nvSpPr>
          <p:spPr>
            <a:xfrm>
              <a:off x="1324149" y="1021528"/>
              <a:ext cx="1293925" cy="5038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A51930-79E5-49E0-BDFC-23F56863D4AE}"/>
                </a:ext>
              </a:extLst>
            </p:cNvPr>
            <p:cNvSpPr txBox="1"/>
            <p:nvPr/>
          </p:nvSpPr>
          <p:spPr>
            <a:xfrm>
              <a:off x="1233880" y="1038272"/>
              <a:ext cx="148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Apply abundance thresholds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E89DA0-B157-49C4-8EC1-93CF8D4F854B}"/>
              </a:ext>
            </a:extLst>
          </p:cNvPr>
          <p:cNvCxnSpPr>
            <a:cxnSpLocks/>
          </p:cNvCxnSpPr>
          <p:nvPr/>
        </p:nvCxnSpPr>
        <p:spPr>
          <a:xfrm>
            <a:off x="5060950" y="837446"/>
            <a:ext cx="0" cy="11687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460093-E663-4C1E-9419-B657F50718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87039" y="2670378"/>
            <a:ext cx="3456" cy="26438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3785D-F4DB-4AC8-BC45-8BB845A9525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092686" y="5888260"/>
            <a:ext cx="0" cy="16899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EF9EDA-270A-4D1A-A02D-ACC70D3D6931}"/>
              </a:ext>
            </a:extLst>
          </p:cNvPr>
          <p:cNvGrpSpPr/>
          <p:nvPr/>
        </p:nvGrpSpPr>
        <p:grpSpPr>
          <a:xfrm>
            <a:off x="4574686" y="7917270"/>
            <a:ext cx="1061557" cy="305411"/>
            <a:chOff x="1249493" y="4475005"/>
            <a:chExt cx="1061557" cy="7440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AF75B5-E06B-4FCC-AD67-5D315354963D}"/>
                </a:ext>
              </a:extLst>
            </p:cNvPr>
            <p:cNvSpPr/>
            <p:nvPr/>
          </p:nvSpPr>
          <p:spPr>
            <a:xfrm>
              <a:off x="1376909" y="4475005"/>
              <a:ext cx="779668" cy="744026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E2B6BD-6325-4141-92E4-5BF9A40320C1}"/>
                </a:ext>
              </a:extLst>
            </p:cNvPr>
            <p:cNvSpPr txBox="1"/>
            <p:nvPr/>
          </p:nvSpPr>
          <p:spPr>
            <a:xfrm>
              <a:off x="1249493" y="4480891"/>
              <a:ext cx="1061557" cy="56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Batch filter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1E93A-A6EC-432A-86AB-4FDDD7122118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91631" y="8069226"/>
            <a:ext cx="710471" cy="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CC127C-6325-420F-A14B-CB037415D0E3}"/>
              </a:ext>
            </a:extLst>
          </p:cNvPr>
          <p:cNvGrpSpPr/>
          <p:nvPr/>
        </p:nvGrpSpPr>
        <p:grpSpPr>
          <a:xfrm>
            <a:off x="3057490" y="7795824"/>
            <a:ext cx="934141" cy="546804"/>
            <a:chOff x="1063422" y="5884148"/>
            <a:chExt cx="1392752" cy="5468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AA3B6F-6755-4FAC-875D-5D732D0FD2C7}"/>
                </a:ext>
              </a:extLst>
            </p:cNvPr>
            <p:cNvSpPr/>
            <p:nvPr/>
          </p:nvSpPr>
          <p:spPr>
            <a:xfrm>
              <a:off x="1077312" y="5884148"/>
              <a:ext cx="1378862" cy="546804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E17D1-B3E7-4DB3-A2F3-2ACB1791FC61}"/>
                </a:ext>
              </a:extLst>
            </p:cNvPr>
            <p:cNvSpPr txBox="1"/>
            <p:nvPr/>
          </p:nvSpPr>
          <p:spPr>
            <a:xfrm>
              <a:off x="1063422" y="5926717"/>
              <a:ext cx="135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Max read count filter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3209042" y="7540109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4</a:t>
            </a:r>
          </a:p>
        </p:txBody>
      </p:sp>
      <p:pic>
        <p:nvPicPr>
          <p:cNvPr id="158" name="Picture 15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4F47D7A-9B24-431C-B9E1-176D5256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65" y="933545"/>
            <a:ext cx="2326117" cy="232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1" name="Picture 160" descr="Chart, timeline&#10;&#10;Description automatically generated">
            <a:extLst>
              <a:ext uri="{FF2B5EF4-FFF2-40B4-BE49-F238E27FC236}">
                <a16:creationId xmlns:a16="http://schemas.microsoft.com/office/drawing/2014/main" id="{F38BCF36-9F2B-4D7E-851B-FCDD4EC3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9" y="4254022"/>
            <a:ext cx="3228238" cy="32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70C507-6ABB-4B07-86C7-AB566D1462AC}"/>
              </a:ext>
            </a:extLst>
          </p:cNvPr>
          <p:cNvGrpSpPr/>
          <p:nvPr/>
        </p:nvGrpSpPr>
        <p:grpSpPr>
          <a:xfrm>
            <a:off x="3042400" y="343624"/>
            <a:ext cx="985897" cy="461665"/>
            <a:chOff x="1353734" y="363748"/>
            <a:chExt cx="985897" cy="46166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C1E0CDF1-E89E-48D6-B39C-088E2965D44E}"/>
                </a:ext>
              </a:extLst>
            </p:cNvPr>
            <p:cNvSpPr/>
            <p:nvPr/>
          </p:nvSpPr>
          <p:spPr>
            <a:xfrm>
              <a:off x="1397508" y="363748"/>
              <a:ext cx="898351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66755A-B9E7-41BC-A1AB-A248C6382005}"/>
                </a:ext>
              </a:extLst>
            </p:cNvPr>
            <p:cNvSpPr txBox="1"/>
            <p:nvPr/>
          </p:nvSpPr>
          <p:spPr>
            <a:xfrm>
              <a:off x="1353734" y="363748"/>
              <a:ext cx="985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Kraken2 classification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5651419" y="42732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564 species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F5A50A1-E881-4396-B187-55C944ADCB78}"/>
              </a:ext>
            </a:extLst>
          </p:cNvPr>
          <p:cNvCxnSpPr>
            <a:cxnSpLocks/>
          </p:cNvCxnSpPr>
          <p:nvPr/>
        </p:nvCxnSpPr>
        <p:spPr>
          <a:xfrm flipV="1">
            <a:off x="2994900" y="1211542"/>
            <a:ext cx="0" cy="54691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5567774" y="2375525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5567774" y="558123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5522054" y="791490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3052811" y="832685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8B5DB0-E680-4988-8FC7-82651E7F24EE}"/>
              </a:ext>
            </a:extLst>
          </p:cNvPr>
          <p:cNvSpPr txBox="1"/>
          <p:nvPr/>
        </p:nvSpPr>
        <p:spPr>
          <a:xfrm>
            <a:off x="2453555" y="2359651"/>
            <a:ext cx="54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56FB781-A85B-4414-994D-E6560AD2A435}"/>
              </a:ext>
            </a:extLst>
          </p:cNvPr>
          <p:cNvSpPr txBox="1"/>
          <p:nvPr/>
        </p:nvSpPr>
        <p:spPr>
          <a:xfrm>
            <a:off x="2112338" y="1121536"/>
            <a:ext cx="5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C23AF8D-4F3D-4F21-A848-770DA0A133AB}"/>
              </a:ext>
            </a:extLst>
          </p:cNvPr>
          <p:cNvSpPr txBox="1"/>
          <p:nvPr/>
        </p:nvSpPr>
        <p:spPr>
          <a:xfrm>
            <a:off x="3725335" y="1125346"/>
            <a:ext cx="71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3016606" y="86748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1243159" y="296943"/>
            <a:ext cx="153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4051282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2733379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</p:cNvCxnSpPr>
          <p:nvPr/>
        </p:nvCxnSpPr>
        <p:spPr>
          <a:xfrm flipH="1">
            <a:off x="2485190" y="8081472"/>
            <a:ext cx="5614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1185822" y="7827087"/>
            <a:ext cx="1393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847083" y="404664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847083" y="857701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(b)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82D9BE-B4FA-40AE-98A2-136B17B61284}"/>
              </a:ext>
            </a:extLst>
          </p:cNvPr>
          <p:cNvSpPr txBox="1"/>
          <p:nvPr/>
        </p:nvSpPr>
        <p:spPr>
          <a:xfrm>
            <a:off x="837018" y="4172079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2520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358775" y="154669"/>
            <a:ext cx="6971665" cy="1087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4615956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198119"/>
            <a:ext cx="6686721" cy="4374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60313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277057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295421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284164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30476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11836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99601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15948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67710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23232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07306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12685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58468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09405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08380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10796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045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187806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30375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97654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08674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08941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274064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488160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474118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461732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30375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26519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493875" y="1951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61086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61086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61208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764122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5488370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458169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4581699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7488177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8614684"/>
            <a:ext cx="1614194" cy="104400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CADD4FC-D016-412C-8A97-1116E2EF706F}"/>
              </a:ext>
            </a:extLst>
          </p:cNvPr>
          <p:cNvSpPr txBox="1"/>
          <p:nvPr/>
        </p:nvSpPr>
        <p:spPr>
          <a:xfrm>
            <a:off x="3747869" y="19482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7350775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7339648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8489858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8457904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4856318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4856318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9623784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9576576"/>
            <a:ext cx="1162584" cy="1162584"/>
          </a:xfrm>
          <a:prstGeom prst="rect">
            <a:avLst/>
          </a:prstGeom>
        </p:spPr>
      </p:pic>
      <p:pic>
        <p:nvPicPr>
          <p:cNvPr id="114" name="Picture 11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426C48E-816F-4385-A30F-A3F2C4CB4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7" y="2023237"/>
            <a:ext cx="2798376" cy="2488689"/>
          </a:xfrm>
          <a:prstGeom prst="rect">
            <a:avLst/>
          </a:prstGeom>
          <a:ln>
            <a:noFill/>
          </a:ln>
        </p:spPr>
      </p:pic>
      <p:pic>
        <p:nvPicPr>
          <p:cNvPr id="116" name="Picture 115" descr="Chart, timeline&#10;&#10;Description automatically generated">
            <a:extLst>
              <a:ext uri="{FF2B5EF4-FFF2-40B4-BE49-F238E27FC236}">
                <a16:creationId xmlns:a16="http://schemas.microsoft.com/office/drawing/2014/main" id="{421BD130-36A9-485C-BCCA-CC3D7B6E1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37" y="2021466"/>
            <a:ext cx="2808460" cy="2497656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485631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3038019" y="7482307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3047720" y="858111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(f)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3038019" y="962521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(g)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2975B6F-3B95-45B6-86FB-CD0E5746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38" y="9663404"/>
            <a:ext cx="1614194" cy="1044006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392775-72D8-4407-B315-8B03F103898D}"/>
              </a:ext>
            </a:extLst>
          </p:cNvPr>
          <p:cNvCxnSpPr>
            <a:cxnSpLocks/>
          </p:cNvCxnSpPr>
          <p:nvPr/>
        </p:nvCxnSpPr>
        <p:spPr>
          <a:xfrm flipV="1">
            <a:off x="1624660" y="2421726"/>
            <a:ext cx="0" cy="16270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5D5FF-B058-4073-9E88-FC2F4A684320}"/>
              </a:ext>
            </a:extLst>
          </p:cNvPr>
          <p:cNvSpPr txBox="1"/>
          <p:nvPr/>
        </p:nvSpPr>
        <p:spPr>
          <a:xfrm>
            <a:off x="1567049" y="3099318"/>
            <a:ext cx="6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93EE55-B2C2-4A7E-B988-95C14EC85FAD}"/>
              </a:ext>
            </a:extLst>
          </p:cNvPr>
          <p:cNvSpPr txBox="1"/>
          <p:nvPr/>
        </p:nvSpPr>
        <p:spPr>
          <a:xfrm>
            <a:off x="1327493" y="2153497"/>
            <a:ext cx="75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8DA35-565A-4144-A95F-B832A0ADD2A0}"/>
              </a:ext>
            </a:extLst>
          </p:cNvPr>
          <p:cNvSpPr txBox="1"/>
          <p:nvPr/>
        </p:nvSpPr>
        <p:spPr>
          <a:xfrm>
            <a:off x="2634008" y="2148279"/>
            <a:ext cx="99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</p:spTree>
    <p:extLst>
      <p:ext uri="{BB962C8B-B14F-4D97-AF65-F5344CB8AC3E}">
        <p14:creationId xmlns:p14="http://schemas.microsoft.com/office/powerpoint/2010/main" val="95166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3654</TotalTime>
  <Words>370</Words>
  <Application>Microsoft Office PowerPoint</Application>
  <PresentationFormat>Custom</PresentationFormat>
  <Paragraphs>141</Paragraphs>
  <Slides>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260</cp:revision>
  <dcterms:created xsi:type="dcterms:W3CDTF">2022-03-11T03:42:19Z</dcterms:created>
  <dcterms:modified xsi:type="dcterms:W3CDTF">2022-04-22T02:22:55Z</dcterms:modified>
</cp:coreProperties>
</file>